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2" r:id="rId10"/>
    <p:sldId id="261" r:id="rId11"/>
    <p:sldId id="264" r:id="rId12"/>
    <p:sldId id="263" r:id="rId13"/>
    <p:sldId id="268" r:id="rId14"/>
    <p:sldId id="269" r:id="rId15"/>
    <p:sldId id="270" r:id="rId16"/>
    <p:sldId id="265" r:id="rId17"/>
    <p:sldId id="272" r:id="rId18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00"/>
    <a:srgbClr val="FEF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03"/>
    <p:restoredTop sz="96321"/>
  </p:normalViewPr>
  <p:slideViewPr>
    <p:cSldViewPr snapToGrid="0">
      <p:cViewPr>
        <p:scale>
          <a:sx n="115" d="100"/>
          <a:sy n="115" d="100"/>
        </p:scale>
        <p:origin x="990" y="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D8E75-4E14-074C-A860-3847C092A278}" type="datetimeFigureOut">
              <a:rPr lang="en-NL" smtClean="0"/>
              <a:t>10/31/2025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49558-F89B-B245-8D69-5C4D8BFEAC1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1824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F990F-8E0D-99F2-1A63-8F6916F634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1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9CCFB83-DF8F-4BFE-34C2-E3878B39CE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86704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27C1772F-1D9F-07D4-FC2B-4AD270ACC9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86704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1040C0EE-B633-7A79-85EB-CD13669205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3055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A8F0081-A8CA-FC75-3447-7DE24F3BE9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9103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88675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92E46E-8D47-5A2D-B180-6D27CE9A76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2600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588E8517-8D84-8344-7A05-BD8811D313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2600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F678250E-3BE8-67E7-F2AE-F6151BCFB7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53C8D8E-7B6F-2649-2C24-AD3B0F4A84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99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1428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2475A0-10FE-0A85-5DA0-68CE7CDC398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2600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93802C55-655E-5A92-8481-FC7FF752D8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2600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34250530-C4EA-0C1F-C2FC-DB0B34A96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F2278F5-411C-8308-2429-00C48689B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99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41643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DB3816C-EBB4-E3FC-7AD6-DA567BBE16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86704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28689058-3BED-E924-1720-240216774B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86704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B704D8FF-4E19-A95B-52B5-97243775DE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3055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5EEFB9C-19C1-577D-2D8E-5E34C15D5E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9103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09822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3A3954-C4CA-E476-7BDB-FD2BC25EEA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2475A0-10FE-0A85-5DA0-68CE7CDC398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2600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93802C55-655E-5A92-8481-FC7FF752D8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2600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34250530-C4EA-0C1F-C2FC-DB0B34A96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F2278F5-411C-8308-2429-00C48689B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99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80267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B6DFDE-BB87-EB01-AA89-ECF90602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00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B54B6B-982A-E0F2-3E9C-52762D8221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A656E0-3B8B-53A8-61DE-BB3DB11DD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5633607-09DE-DBC3-C0BA-F594156971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45777" y="2364722"/>
            <a:ext cx="6268271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42B7233-B2CB-54C6-BD24-ACE69D525A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5777" y="1368257"/>
            <a:ext cx="6079278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6BBF70C-CC2F-AC36-8DF0-C78981C48B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45777" y="1820002"/>
            <a:ext cx="4358974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58112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A656E0-3B8B-53A8-61DE-BB3DB11DD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5633607-09DE-DBC3-C0BA-F594156971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45777" y="2364722"/>
            <a:ext cx="6268271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42B7233-B2CB-54C6-BD24-ACE69D525A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5777" y="1368257"/>
            <a:ext cx="6079278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6BBF70C-CC2F-AC36-8DF0-C78981C48B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45777" y="1820002"/>
            <a:ext cx="4358974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22258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A656E0-3B8B-53A8-61DE-BB3DB11DD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EF617A-BA25-7908-13EC-AC8590A660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951" y="2364722"/>
            <a:ext cx="6268271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D171ED05-E3A5-1748-B8EF-6BBE9A163C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6079278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61B43B91-CB77-D32E-AB6B-F3973EF7ED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951" y="1820002"/>
            <a:ext cx="4358974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93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A656E0-3B8B-53A8-61DE-BB3DB11DD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482C43-0701-F050-5640-2AC78A616A0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45777" y="2364722"/>
            <a:ext cx="6268271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6856FED-1C84-4909-DA4D-5F268F4DE9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5777" y="1368257"/>
            <a:ext cx="6079278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8B9D82F6-414E-2B2D-75FC-6A9F4B518D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45777" y="1820002"/>
            <a:ext cx="4358974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32592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E5820F0-BBA3-6C18-C759-45C4B2E6C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86704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F5BC8257-B3E8-F1C4-D694-A2EFF33FEA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86704" y="1810818"/>
            <a:ext cx="354214" cy="350816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15019B2-8D74-6E28-99DD-05AD5F5BDB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3055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2B97B844-AB95-B4ED-D95E-F0871F74D4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9103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just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31692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17D9BD3-EABC-1A99-FEC1-DA482375CD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2600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2BF3B9F5-30CC-FFD1-47DE-8283C251C5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2600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2DE9D56E-C919-22D9-B57E-7931BF08F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E6515A9-3666-F47F-203E-63EB3B4ED5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99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2311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C7ADBE-96D1-98C3-29CC-0B7147165F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86704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3" name="Picture 12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A2CE5816-D61C-B7CB-CEB8-7D8100192E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86704" y="1810818"/>
            <a:ext cx="354214" cy="350816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2ED59239-3A43-3A3B-E9DD-5F7E03793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3055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864C8DD-42DF-5B20-1662-5AC1A05290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9103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5161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2238DA-5788-51A0-D4C2-BD8CB6A10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6EFF631-5C94-0AD9-AB34-94984142A87E}"/>
              </a:ext>
            </a:extLst>
          </p:cNvPr>
          <p:cNvSpPr txBox="1">
            <a:spLocks/>
          </p:cNvSpPr>
          <p:nvPr userDrawn="1"/>
        </p:nvSpPr>
        <p:spPr>
          <a:xfrm>
            <a:off x="549965" y="1036222"/>
            <a:ext cx="57415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highlight>
                  <a:srgbClr val="000000"/>
                </a:highlight>
                <a:latin typeface="Amnesty Trade Gothic" panose="020B0503040303020004" pitchFamily="34" charset="77"/>
                <a:ea typeface="+mj-ea"/>
                <a:cs typeface="+mj-cs"/>
              </a:defRPr>
            </a:lvl1pPr>
          </a:lstStyle>
          <a:p>
            <a:endParaRPr lang="en-NL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20399F4-E907-8C9B-8CFD-ED2E1076948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2600" y="2364722"/>
            <a:ext cx="6027344" cy="3315116"/>
          </a:xfrm>
        </p:spPr>
        <p:txBody>
          <a:bodyPr/>
          <a:lstStyle>
            <a:lvl1pPr>
              <a:defRPr>
                <a:latin typeface="Amnesty Trade Gothic" panose="020B0503040303020004" pitchFamily="34" charset="77"/>
              </a:defRPr>
            </a:lvl1pPr>
            <a:lvl2pPr>
              <a:defRPr>
                <a:latin typeface="Amnesty Trade Gothic" panose="020B0503040303020004" pitchFamily="34" charset="77"/>
              </a:defRPr>
            </a:lvl2pPr>
            <a:lvl3pPr>
              <a:defRPr>
                <a:latin typeface="Amnesty Trade Gothic" panose="020B0503040303020004" pitchFamily="34" charset="77"/>
              </a:defRPr>
            </a:lvl3pPr>
            <a:lvl4pPr>
              <a:defRPr>
                <a:latin typeface="Amnesty Trade Gothic" panose="020B0503040303020004" pitchFamily="34" charset="77"/>
              </a:defRPr>
            </a:lvl4pPr>
            <a:lvl5pPr>
              <a:defRPr>
                <a:latin typeface="Amnesty Trade Gothic" panose="020B0503040303020004" pitchFamily="34" charset="77"/>
              </a:defRPr>
            </a:lvl5pPr>
          </a:lstStyle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14" name="Picture 13" descr="A black and yellow location pin&#10;&#10;Description automatically generated">
            <a:extLst>
              <a:ext uri="{FF2B5EF4-FFF2-40B4-BE49-F238E27FC236}">
                <a16:creationId xmlns:a16="http://schemas.microsoft.com/office/drawing/2014/main" id="{EF7CC4B0-B796-1993-3D08-6B286D8E8B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2600" y="1810818"/>
            <a:ext cx="354214" cy="350816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57CE8B40-A7C9-9EFA-B0EA-E50FD9D56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951" y="1368257"/>
            <a:ext cx="5832000" cy="452432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spAutoFit/>
          </a:bodyPr>
          <a:lstStyle>
            <a:lvl1pPr>
              <a:defRPr sz="2600" b="1" i="0">
                <a:solidFill>
                  <a:schemeClr val="bg1"/>
                </a:solidFill>
                <a:latin typeface="Amnesty Trade Gothic Cn" panose="020B0506040303020004" pitchFamily="34" charset="77"/>
              </a:defRPr>
            </a:lvl1pPr>
          </a:lstStyle>
          <a:p>
            <a:r>
              <a:rPr lang="en-GB" dirty="0"/>
              <a:t>CLICK TO EDIT TITLE</a:t>
            </a:r>
            <a:endParaRPr lang="en-NL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C5AFE1-917F-5AC5-B460-DEA89105AC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99" y="1820346"/>
            <a:ext cx="3845648" cy="341632"/>
          </a:xfrm>
          <a:solidFill>
            <a:srgbClr val="FFED00"/>
          </a:solidFill>
        </p:spPr>
        <p:txBody>
          <a:bodyPr wrap="square" anchor="ctr">
            <a:spAutoFit/>
          </a:bodyPr>
          <a:lstStyle>
            <a:lvl1pPr marL="0" indent="0" algn="l">
              <a:buNone/>
              <a:defRPr sz="1800" b="1" i="0">
                <a:latin typeface="Amnesty Trade Gothic Cn" panose="020B0506040303020004" pitchFamily="34" charset="77"/>
              </a:defRPr>
            </a:lvl1pPr>
          </a:lstStyle>
          <a:p>
            <a:pPr lvl="0"/>
            <a:r>
              <a:rPr lang="en-GB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1218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B222D2-A7D9-3C64-5FCA-31A490659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08B64-407C-67F6-6961-AAEFFFA51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E675E-A121-29B9-F8A6-9865DE8AC6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38A79-3171-214A-828E-C6E5D0E0B06B}" type="datetimeFigureOut">
              <a:rPr lang="en-NL" smtClean="0"/>
              <a:t>10/31/2025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B2BF4-DED3-713E-852E-C80F437EE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45EE5-0E67-E4B3-29F4-C32708CCD6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2E6F4-A0A5-8A4B-A770-E5C014BFAA3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9235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8" r:id="rId3"/>
    <p:sldLayoutId id="2147483669" r:id="rId4"/>
    <p:sldLayoutId id="214748367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61" r:id="rId12"/>
    <p:sldLayoutId id="2147483662" r:id="rId13"/>
    <p:sldLayoutId id="2147483672" r:id="rId14"/>
    <p:sldLayoutId id="2147483663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44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3CA53B-3664-9FA5-BE2A-C526496C8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F21DA0-A964-CEAC-0D52-E1EBA4A9D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4D3CF-01D1-C800-4F47-47F428B241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31394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C48397-5835-15F2-F6E0-83D0600B2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C51A45-49B6-0974-105D-19C5E8EA6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932EF-7757-4C00-C9E0-36FF633E71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92396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8FE28B9-BD69-71A4-901D-5D8A2E772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9DF3D1-A5DB-F55F-61C7-9D4542026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F6E272-567D-D925-712C-FB19D1AF6F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03812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C07045-BBA0-BE06-C4D2-51920A8A7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7CF8E2-0FCF-5364-9998-2EB6BD747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60B814-252E-BB35-C45B-A445A2C80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91397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72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BCA8F1-0E39-813E-4B27-52300F638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7D475C-2080-5CFF-3C2D-1362F6DB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C29E0-60B5-72E9-7B43-56C2388D4A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96489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7ED19D-0C66-D584-38ED-ADC3A5B48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C4E021-26F3-1A24-71B9-26166AD02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6FB6E3-4A7B-6799-D339-5615FC8D02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86830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9B6FD4-2681-6EAC-4B78-3778BFC6F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94ED08-FDA4-89A1-1441-E91143A5D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5C7E4F-4BB9-3760-78B1-F9CA5BEA31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976341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6B4163-95AF-9CCA-7C55-0917FC386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0D069F-F610-6394-8F2B-08A3C6F95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9771EE-AD95-CF4B-6566-FAC9F6900F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46625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49D16D-8B00-1562-EC33-8BC64CF60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8053A4-4E77-98E1-5E65-B0A424087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B4F6C1-AE8B-2341-4C1F-E9E5F8A1ED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6976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BFCC1C-3DEF-C56F-21DC-B3DEDCF81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38B01E-768F-C8B6-2AAD-5A1EC1C17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8CB76-F64D-4AEB-6697-11E3AB0217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69941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A549C7-667A-4D06-DB81-F888B90DF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F9DE4A-947E-1127-C5A4-9658A2B6D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49838-94FC-0BAA-7F2B-5B83278AC7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39651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8D3756-BEA7-EA6F-FF41-D94B1103F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546628-4B1D-9B20-FF98-5F44E8A34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80178-F41C-9C20-58C2-C27FDBD4D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84779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MNI53_Write_For_Rights_Presentatie_Template_2025_ENG" id="{7625E211-759A-6046-B45A-A2089F84469A}" vid="{4F73DE27-E4FF-2B4A-8021-6616D7AB3C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e6af438b-6101-4266-a776-7414313632a0">
      <Terms xmlns="http://schemas.microsoft.com/office/infopath/2007/PartnerControls"/>
    </lcf76f155ced4ddcb4097134ff3c332f>
    <_ip_UnifiedCompliancePolicyProperties xmlns="http://schemas.microsoft.com/sharepoint/v3" xsi:nil="true"/>
    <TaxCatchAll xmlns="138e79af-97e9-467e-b691-fc96845a506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052145A036E649881C0790635D670C" ma:contentTypeVersion="21" ma:contentTypeDescription="Een nieuw document maken." ma:contentTypeScope="" ma:versionID="2ee79fd7a8e13fcfec1c7c59f8282aa7">
  <xsd:schema xmlns:xsd="http://www.w3.org/2001/XMLSchema" xmlns:xs="http://www.w3.org/2001/XMLSchema" xmlns:p="http://schemas.microsoft.com/office/2006/metadata/properties" xmlns:ns1="http://schemas.microsoft.com/sharepoint/v3" xmlns:ns2="1c7604e1-4a1f-4e49-818c-7a92a7d9366a" xmlns:ns3="e6af438b-6101-4266-a776-7414313632a0" xmlns:ns4="138e79af-97e9-467e-b691-fc96845a5065" targetNamespace="http://schemas.microsoft.com/office/2006/metadata/properties" ma:root="true" ma:fieldsID="7c1631480528cdd70cbb01711801a734" ns1:_="" ns2:_="" ns3:_="" ns4:_="">
    <xsd:import namespace="http://schemas.microsoft.com/sharepoint/v3"/>
    <xsd:import namespace="1c7604e1-4a1f-4e49-818c-7a92a7d9366a"/>
    <xsd:import namespace="e6af438b-6101-4266-a776-7414313632a0"/>
    <xsd:import namespace="138e79af-97e9-467e-b691-fc96845a506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7604e1-4a1f-4e49-818c-7a92a7d9366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f438b-6101-4266-a776-7414313632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Afbeeldingtags" ma:readOnly="false" ma:fieldId="{5cf76f15-5ced-4ddc-b409-7134ff3c332f}" ma:taxonomyMulti="true" ma:sspId="498aaf55-db08-4835-90a1-c58ae7bb5e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8e79af-97e9-467e-b691-fc96845a5065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d547baea-26c9-41ec-9868-836394f15b6c}" ma:internalName="TaxCatchAll" ma:showField="CatchAllData" ma:web="1c7604e1-4a1f-4e49-818c-7a92a7d93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18F30B-B32B-4E9B-AADC-6E4D12AD278D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e6af438b-6101-4266-a776-7414313632a0"/>
    <ds:schemaRef ds:uri="138e79af-97e9-467e-b691-fc96845a5065"/>
  </ds:schemaRefs>
</ds:datastoreItem>
</file>

<file path=customXml/itemProps2.xml><?xml version="1.0" encoding="utf-8"?>
<ds:datastoreItem xmlns:ds="http://schemas.openxmlformats.org/officeDocument/2006/customXml" ds:itemID="{57503C1C-6C71-4281-8206-9A4DC7AE34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ECA297-FFFF-4A9B-82DE-CFA420E4B5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c7604e1-4a1f-4e49-818c-7a92a7d9366a"/>
    <ds:schemaRef ds:uri="e6af438b-6101-4266-a776-7414313632a0"/>
    <ds:schemaRef ds:uri="138e79af-97e9-467e-b691-fc96845a50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Write for Rights 2025 - Presentation Template</Template>
  <TotalTime>1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Amnesty Trade Gothic</vt:lpstr>
      <vt:lpstr>Amnesty Trade Gothic Cn</vt:lpstr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Raquel Scott</dc:creator>
  <cp:lastModifiedBy>Raquel Scott</cp:lastModifiedBy>
  <cp:revision>1</cp:revision>
  <dcterms:created xsi:type="dcterms:W3CDTF">2025-10-31T16:29:06Z</dcterms:created>
  <dcterms:modified xsi:type="dcterms:W3CDTF">2025-10-31T16:30:58Z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0x010100C5052145A036E649881C0790635D670C</vt:lpwstr>
  </property>
</Properties>
</file>